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2" r:id="rId2"/>
    <p:sldId id="256" r:id="rId3"/>
    <p:sldId id="260" r:id="rId4"/>
    <p:sldId id="261" r:id="rId5"/>
    <p:sldId id="264" r:id="rId6"/>
    <p:sldId id="267" r:id="rId7"/>
    <p:sldId id="269" r:id="rId8"/>
    <p:sldId id="270" r:id="rId9"/>
    <p:sldId id="268" r:id="rId10"/>
    <p:sldId id="265" r:id="rId11"/>
    <p:sldId id="258" r:id="rId12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  <a:srgbClr val="002060"/>
    <a:srgbClr val="047932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61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DA67-CC82-42D5-9CBF-30CDFD453D59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B3BDA-F666-4363-A3FD-4C10FD857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58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8638-0258-42A7-9074-0918CC8A156D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9F10A-200C-43C2-B3C1-F4C5E566FD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45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99198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92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03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36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25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00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782350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95492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772266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97101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14416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075941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33674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2203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526748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54905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70BD-765E-4B0D-B2AB-7AF9FF726E3E}" type="datetimeFigureOut">
              <a:rPr lang="th-TH" smtClean="0"/>
              <a:t>27/03/66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C85A5D-F75C-4E66-81AC-9F7D1CCCFD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06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7F1F54-1371-41DF-8A5E-6D0B4F17D230}"/>
              </a:ext>
            </a:extLst>
          </p:cNvPr>
          <p:cNvSpPr/>
          <p:nvPr/>
        </p:nvSpPr>
        <p:spPr>
          <a:xfrm>
            <a:off x="3786714" y="4200461"/>
            <a:ext cx="4618572" cy="1107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6600" b="1" dirty="0">
                <a:solidFill>
                  <a:srgbClr val="0479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ด่านศุลกากรระนอง</a:t>
            </a:r>
            <a:endParaRPr lang="th-TH" sz="6600" dirty="0">
              <a:solidFill>
                <a:srgbClr val="0479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12272E-48EC-4055-A926-828165C6B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saturation sat="1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22" y="957045"/>
            <a:ext cx="1879156" cy="3458569"/>
          </a:xfrm>
          <a:prstGeom prst="rect">
            <a:avLst/>
          </a:prstGeom>
          <a:effectLst>
            <a:outerShdw dist="381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863720203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52351-7BA6-4976-B7FD-C8FC3F0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1" y="0"/>
            <a:ext cx="547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801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2728" y="3996858"/>
            <a:ext cx="5258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3786714" y="4200461"/>
            <a:ext cx="46185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>
                <a:solidFill>
                  <a:srgbClr val="0479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ด่านศุลกากรระนอง</a:t>
            </a:r>
            <a:endParaRPr lang="th-TH" sz="6600" dirty="0">
              <a:solidFill>
                <a:srgbClr val="0479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9C470-6868-4249-8FD5-C792A458A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22" y="957045"/>
            <a:ext cx="1879156" cy="34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4934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350" y="1613801"/>
            <a:ext cx="10476090" cy="2338089"/>
          </a:xfrm>
        </p:spPr>
        <p:txBody>
          <a:bodyPr anchor="t">
            <a:noAutofit/>
          </a:bodyPr>
          <a:lstStyle/>
          <a:p>
            <a:pPr algn="ctr">
              <a:spcBef>
                <a:spcPts val="1800"/>
              </a:spcBef>
            </a:pPr>
            <a:r>
              <a:rPr lang="th-TH" sz="66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โครงการรับชำระค่าภาษีอากรเพิ่ม ณ จุดเดียว    (One-</a:t>
            </a:r>
            <a:r>
              <a:rPr lang="th-TH" sz="6600" b="1" dirty="0" err="1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Stop</a:t>
            </a:r>
            <a:r>
              <a:rPr lang="th-TH" sz="66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Service)</a:t>
            </a:r>
            <a:br>
              <a:rPr lang="th-TH" sz="60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4000" b="1" dirty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04DCD-9916-4408-B538-9152D894F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638" y="4477406"/>
            <a:ext cx="9071197" cy="1051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0000"/>
              </a:buClr>
            </a:pPr>
            <a:r>
              <a:rPr lang="th-TH" sz="28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 ตุลาคม 2564 – 30 กันยายน 2569</a:t>
            </a:r>
            <a:br>
              <a:rPr lang="th-TH" sz="28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(ระยะเวลาโครงการฯ 5 ปี)</a:t>
            </a:r>
            <a:endParaRPr lang="th-TH" sz="25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112056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337" y="1277471"/>
            <a:ext cx="9769826" cy="4472616"/>
          </a:xfrm>
        </p:spPr>
        <p:txBody>
          <a:bodyPr anchor="t">
            <a:noAutofit/>
          </a:bodyPr>
          <a:lstStyle/>
          <a:p>
            <a:pPr marL="571500" indent="-571500" algn="thaiDi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600" dirty="0">
                <a:solidFill>
                  <a:srgbClr val="00194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โครงการรับชำระค่าภาษีอากรเพิ่ม ณ จุดเดียว (</a:t>
            </a:r>
            <a:r>
              <a:rPr lang="en-US" sz="3600" dirty="0">
                <a:solidFill>
                  <a:srgbClr val="00194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ONE STOP SERVICE</a:t>
            </a:r>
            <a:r>
              <a:rPr lang="th-TH" sz="3600" dirty="0">
                <a:solidFill>
                  <a:srgbClr val="00194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sz="3600" dirty="0">
                <a:solidFill>
                  <a:srgbClr val="00194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3600" dirty="0">
                <a:solidFill>
                  <a:srgbClr val="00194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เป็นโครงการที่จะช่วยอำนวยความสะดวกให้แก่ผู้ประกอบการที่สุจริต แต่อาจชำระค่าอากรและค่าภาษีอื่น ๆ ไว้ไม่ครบถ้วน ได้มีโอกาสทบทวนตนเอง และสามารถชำระค่าอากรและค่าภาษีอื่น ๆ ที่ขาดให้ครบถ้วนตามกฎหมาย      ณ จุดเดียว ที่กองตรวจสอบอากร กรมศุลกากร โดยไม่ต้องไปดำเนินพิธีการตามท่าหรือที่ต่าง ๆ โดยจะได้รับการพิจารณาผ่อนผันการปรับ ได้รับการ   ลดเงินเพิ่มอากรที่ต้องเสียหรือเสียเพิ่ม และไม่ต้องเสียเบี้ยปรับค่าอากร      แต่ยังคงต้องเสียเงินเพิ่มและเบี้ยปรับภาษีมูลค่าเพิ่มตามกฎหมาย</a:t>
            </a:r>
            <a:br>
              <a:rPr lang="en-US" sz="3600" dirty="0">
                <a:solidFill>
                  <a:srgbClr val="00194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1800" b="1" dirty="0">
              <a:solidFill>
                <a:srgbClr val="00194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FD152-21B3-436D-9797-89660FA35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9819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52351-7BA6-4976-B7FD-C8FC3F0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91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52351-7BA6-4976-B7FD-C8FC3F0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101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52351-7BA6-4976-B7FD-C8FC3F0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3350" y="2013194"/>
            <a:ext cx="10476090" cy="2338089"/>
          </a:xfrm>
        </p:spPr>
        <p:txBody>
          <a:bodyPr anchor="t">
            <a:noAutofit/>
          </a:bodyPr>
          <a:lstStyle/>
          <a:p>
            <a:pPr algn="ctr">
              <a:spcBef>
                <a:spcPts val="1800"/>
              </a:spcBef>
            </a:pPr>
            <a:r>
              <a:rPr lang="th-TH" sz="66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ตัวอย่างหนังสือขอเข้าร่วมโครงการฯ </a:t>
            </a:r>
            <a:br>
              <a:rPr lang="th-TH" sz="60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4000" b="1" dirty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16429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52351-7BA6-4976-B7FD-C8FC3F0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6" y="1"/>
            <a:ext cx="5706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505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52351-7BA6-4976-B7FD-C8FC3F0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31" y="0"/>
            <a:ext cx="9593014" cy="68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47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52351-7BA6-4976-B7FD-C8FC3F02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" y="51113"/>
            <a:ext cx="666321" cy="122635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53350" y="2034215"/>
            <a:ext cx="10476090" cy="2338089"/>
          </a:xfrm>
        </p:spPr>
        <p:txBody>
          <a:bodyPr anchor="t">
            <a:noAutofit/>
          </a:bodyPr>
          <a:lstStyle/>
          <a:p>
            <a:pPr algn="ctr">
              <a:spcBef>
                <a:spcPts val="1800"/>
              </a:spcBef>
            </a:pPr>
            <a:r>
              <a:rPr lang="th-TH" sz="66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ตัวอย่างหนังสือมอบอำนาจ</a:t>
            </a:r>
            <a:br>
              <a:rPr lang="th-TH" sz="60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4000" b="1" dirty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750905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1053</TotalTime>
  <Words>53</Words>
  <Application>Microsoft Office PowerPoint</Application>
  <PresentationFormat>แบบจอกว้าง</PresentationFormat>
  <Paragraphs>8</Paragraphs>
  <Slides>11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2" baseType="lpstr">
      <vt:lpstr>Facet</vt:lpstr>
      <vt:lpstr>งานนำเสนอ PowerPoint</vt:lpstr>
      <vt:lpstr>โครงการรับชำระค่าภาษีอากรเพิ่ม ณ จุดเดียว    (One-Stop Service) </vt:lpstr>
      <vt:lpstr>โครงการรับชำระค่าภาษีอากรเพิ่ม ณ จุดเดียว (ONE STOP SERVICE) เป็นโครงการที่จะช่วยอำนวยความสะดวกให้แก่ผู้ประกอบการที่สุจริต แต่อาจชำระค่าอากรและค่าภาษีอื่น ๆ ไว้ไม่ครบถ้วน ได้มีโอกาสทบทวนตนเอง และสามารถชำระค่าอากรและค่าภาษีอื่น ๆ ที่ขาดให้ครบถ้วนตามกฎหมาย      ณ จุดเดียว ที่กองตรวจสอบอากร กรมศุลกากร โดยไม่ต้องไปดำเนินพิธีการตามท่าหรือที่ต่าง ๆ โดยจะได้รับการพิจารณาผ่อนผันการปรับ ได้รับการ   ลดเงินเพิ่มอากรที่ต้องเสียหรือเสียเพิ่ม และไม่ต้องเสียเบี้ยปรับค่าอากร      แต่ยังคงต้องเสียเงินเพิ่มและเบี้ยปรับภาษีมูลค่าเพิ่มตามกฎหมาย </vt:lpstr>
      <vt:lpstr>งานนำเสนอ PowerPoint</vt:lpstr>
      <vt:lpstr>งานนำเสนอ PowerPoint</vt:lpstr>
      <vt:lpstr>ตัวอย่างหนังสือขอเข้าร่วมโครงการฯ  </vt:lpstr>
      <vt:lpstr>งานนำเสนอ PowerPoint</vt:lpstr>
      <vt:lpstr>งานนำเสนอ PowerPoint</vt:lpstr>
      <vt:lpstr>ตัวอย่างหนังสือมอบอำนาจ 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ประกาศกรมศุลกากร ที่ 11/2565</dc:title>
  <dc:creator>Chakkrit Intasaur</dc:creator>
  <cp:lastModifiedBy>chintin4@gmail.com</cp:lastModifiedBy>
  <cp:revision>147</cp:revision>
  <cp:lastPrinted>2022-08-22T06:55:24Z</cp:lastPrinted>
  <dcterms:created xsi:type="dcterms:W3CDTF">2022-03-16T04:09:38Z</dcterms:created>
  <dcterms:modified xsi:type="dcterms:W3CDTF">2023-03-27T06:34:00Z</dcterms:modified>
</cp:coreProperties>
</file>